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7" r:id="rId3"/>
    <p:sldId id="278" r:id="rId4"/>
    <p:sldId id="279" r:id="rId5"/>
    <p:sldId id="283" r:id="rId6"/>
    <p:sldId id="256" r:id="rId7"/>
    <p:sldId id="257" r:id="rId8"/>
    <p:sldId id="258" r:id="rId9"/>
    <p:sldId id="259" r:id="rId10"/>
    <p:sldId id="260" r:id="rId11"/>
    <p:sldId id="261" r:id="rId12"/>
    <p:sldId id="262" r:id="rId13"/>
    <p:sldId id="282"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FEC-23C5-484B-8852-918572A08C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EACD8-ACDE-4DA2-B853-8B99B0C44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40F98A-2CA1-4BF4-B7A2-37FB110CB10D}"/>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74C934F1-16A9-4315-B89F-00E17AA5D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10195-5ECF-4DEF-90C1-21ADF399B617}"/>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061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8692-58CC-45FA-9176-00E6B4163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11FD61-D827-48CB-AF71-F94BD6FB2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ABFAA-634D-46B3-9A33-E10D3CD91B96}"/>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A5452C26-C019-4708-BC44-02977120E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5CF2C-3D76-450E-82C8-4E5296B93DD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15435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6844F-81B7-4FCB-B0AC-FA661DA9A6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DAD3A-79F6-42A0-9895-EBFC182E8C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04FF6-6582-4937-AA16-11B4D465EAF0}"/>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03A8C87B-B6C2-4B7D-B0B8-672FFB01DD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CC147-A6D9-4B4E-B3C6-B92AE905FF6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69071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0475-1AFB-4DC1-97C3-87DE458B2A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979515-38EC-4C46-85A7-B0958CC975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43F2A-6536-4A33-91F5-4FC19BC1EE7D}"/>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EADF4C25-139C-4A4C-8CC8-3E0FFBD1F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EC64E-7FE3-486C-AE7E-5DCEEB6242F2}"/>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845911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2BC-8758-4802-BBCA-3F6FE252F4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7FFA8-384D-4CA9-AE78-17FFB8FC3A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264C6-3FF5-47AA-BDF7-0DC55E50DF69}"/>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CC2C1FA6-2DB7-4143-A8B0-D5E941811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0408B-3D28-444C-B481-F80F13EC9CD3}"/>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615912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8D9C-FEFA-4488-822D-F2F2F8942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2A4C2-F6A0-45F4-A41A-EDDEFC37FA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852D0-5ADA-4074-9F1D-F1524B024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C3F8A-E17B-499D-8C5C-15DEE966CBCD}"/>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6" name="Footer Placeholder 5">
            <a:extLst>
              <a:ext uri="{FF2B5EF4-FFF2-40B4-BE49-F238E27FC236}">
                <a16:creationId xmlns:a16="http://schemas.microsoft.com/office/drawing/2014/main" id="{B92585E8-AAED-4A40-B5A7-6CEDA5D2F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9C70E-BED9-42D7-A898-BD9612A62596}"/>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420897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6312-FE0F-4733-A1B3-B41C4B6BBE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C6D33-4084-4E8A-BD8F-2C0BD49AEA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69DED-8579-46AF-B123-A0792E01E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20B85-0E35-4215-A883-3B701F225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2F3365-8BC1-4093-99D1-D16995A879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552E13-766E-45B4-981E-5B914C1B56C2}"/>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8" name="Footer Placeholder 7">
            <a:extLst>
              <a:ext uri="{FF2B5EF4-FFF2-40B4-BE49-F238E27FC236}">
                <a16:creationId xmlns:a16="http://schemas.microsoft.com/office/drawing/2014/main" id="{76530C63-2348-42BD-AD91-D8A5631E98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79A5C3-F19F-4111-9880-5384D6483FA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2229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1C7-0F1E-4EE0-B5A0-951232C0A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C01937-3381-4E86-97B8-5406AE7AB3F3}"/>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4" name="Footer Placeholder 3">
            <a:extLst>
              <a:ext uri="{FF2B5EF4-FFF2-40B4-BE49-F238E27FC236}">
                <a16:creationId xmlns:a16="http://schemas.microsoft.com/office/drawing/2014/main" id="{EF308133-0EB1-4AB7-B0DE-22AA3256FC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700413-8903-41A1-8D22-E184ED59A689}"/>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38441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262BF-EE7F-4B14-8EE1-1A03CC92FC32}"/>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3" name="Footer Placeholder 2">
            <a:extLst>
              <a:ext uri="{FF2B5EF4-FFF2-40B4-BE49-F238E27FC236}">
                <a16:creationId xmlns:a16="http://schemas.microsoft.com/office/drawing/2014/main" id="{2269F686-15F6-474C-823E-525A1F0AEE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37E433-E715-4BEA-9B4B-3164D5322DD4}"/>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76828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2AA8-E20F-4B7A-A03C-0C82389E2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25381A-169E-412B-832F-2EC2D37B74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205CA4-A2B2-4324-BE71-F10671774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F2B6B-12DA-4A5D-A440-E298A50BA43B}"/>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6" name="Footer Placeholder 5">
            <a:extLst>
              <a:ext uri="{FF2B5EF4-FFF2-40B4-BE49-F238E27FC236}">
                <a16:creationId xmlns:a16="http://schemas.microsoft.com/office/drawing/2014/main" id="{58321BE2-C18C-4927-8F0D-4EEFDE447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3F321-037E-42B0-881B-56D12431D9A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20687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6E24-B971-4442-A265-69D0E44CA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58F929-C5F2-428D-90AA-3A9FE5F03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20E0DF-DCD1-440D-8F29-4617CEFDE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FD28-5CF1-47BE-8138-E1194C1F4196}"/>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6" name="Footer Placeholder 5">
            <a:extLst>
              <a:ext uri="{FF2B5EF4-FFF2-40B4-BE49-F238E27FC236}">
                <a16:creationId xmlns:a16="http://schemas.microsoft.com/office/drawing/2014/main" id="{381BA4CB-18C2-4F9B-9994-95AD655849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C7096-3F78-49A2-951F-C5F5B1836A4F}"/>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69824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058C7-BB3C-44DB-8394-FBC09BAF1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134386-0BCD-4B7D-8F2D-5B032833EE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AD095-B899-44C6-87A9-6E5D5B58C2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E0F6091E-A409-47D1-B25D-920C0D76B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647C0-83F6-4551-868B-A1A8F69DE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79DDD-F6A2-4C85-A04C-5F013B0EA5A2}" type="slidenum">
              <a:rPr lang="en-US" smtClean="0"/>
              <a:t>‹#›</a:t>
            </a:fld>
            <a:endParaRPr lang="en-US"/>
          </a:p>
        </p:txBody>
      </p:sp>
    </p:spTree>
    <p:extLst>
      <p:ext uri="{BB962C8B-B14F-4D97-AF65-F5344CB8AC3E}">
        <p14:creationId xmlns:p14="http://schemas.microsoft.com/office/powerpoint/2010/main" val="3443075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umkc.app.box.com/s/gg46llw7gye4is7ujhohw00a2sody7mb" TargetMode="External"/><Relationship Id="rId1" Type="http://schemas.openxmlformats.org/officeDocument/2006/relationships/slideLayout" Target="../slideLayouts/slideLayout7.xml"/><Relationship Id="rId5" Type="http://schemas.openxmlformats.org/officeDocument/2006/relationships/hyperlink" Target="https://mongoosejs.com/docs/api.html" TargetMode="External"/><Relationship Id="rId4" Type="http://schemas.openxmlformats.org/officeDocument/2006/relationships/hyperlink" Target="http://www.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6719-8055-426D-8C36-820A380E0A56}"/>
              </a:ext>
            </a:extLst>
          </p:cNvPr>
          <p:cNvSpPr>
            <a:spLocks noGrp="1"/>
          </p:cNvSpPr>
          <p:nvPr>
            <p:ph type="ctrTitle"/>
          </p:nvPr>
        </p:nvSpPr>
        <p:spPr>
          <a:xfrm>
            <a:off x="1524000" y="101601"/>
            <a:ext cx="8940800" cy="2529840"/>
          </a:xfrm>
        </p:spPr>
        <p:txBody>
          <a:bodyPr>
            <a:normAutofit/>
          </a:bodyPr>
          <a:lstStyle/>
          <a:p>
            <a:r>
              <a:rPr lang="en-US" sz="4000" b="1" dirty="0"/>
              <a:t>Project Increment – 2</a:t>
            </a:r>
            <a:br>
              <a:rPr lang="en-US" sz="4000" b="1" dirty="0"/>
            </a:br>
            <a:br>
              <a:rPr lang="en-US" sz="4000" dirty="0"/>
            </a:br>
            <a:r>
              <a:rPr lang="en-US" sz="4000" b="1" dirty="0"/>
              <a:t>CSEE 5590-0002 : Web/Mobile Programming</a:t>
            </a:r>
            <a:endParaRPr lang="en-US" sz="4000" dirty="0"/>
          </a:p>
        </p:txBody>
      </p:sp>
      <p:sp>
        <p:nvSpPr>
          <p:cNvPr id="3" name="Subtitle 2">
            <a:extLst>
              <a:ext uri="{FF2B5EF4-FFF2-40B4-BE49-F238E27FC236}">
                <a16:creationId xmlns:a16="http://schemas.microsoft.com/office/drawing/2014/main" id="{0FE8DB43-FE6C-4974-BC93-A56B4AEB5803}"/>
              </a:ext>
            </a:extLst>
          </p:cNvPr>
          <p:cNvSpPr>
            <a:spLocks noGrp="1"/>
          </p:cNvSpPr>
          <p:nvPr>
            <p:ph type="subTitle" idx="1"/>
          </p:nvPr>
        </p:nvSpPr>
        <p:spPr>
          <a:xfrm>
            <a:off x="1524000" y="3602038"/>
            <a:ext cx="9144000" cy="1122362"/>
          </a:xfrm>
        </p:spPr>
        <p:txBody>
          <a:bodyPr>
            <a:normAutofit/>
          </a:bodyPr>
          <a:lstStyle/>
          <a:p>
            <a:r>
              <a:rPr lang="en-US" sz="6000" b="1" dirty="0"/>
              <a:t>KC Donation</a:t>
            </a:r>
          </a:p>
        </p:txBody>
      </p:sp>
      <p:sp>
        <p:nvSpPr>
          <p:cNvPr id="4" name="TextBox 3">
            <a:extLst>
              <a:ext uri="{FF2B5EF4-FFF2-40B4-BE49-F238E27FC236}">
                <a16:creationId xmlns:a16="http://schemas.microsoft.com/office/drawing/2014/main" id="{586C6017-C3B2-442C-8527-D295B06DE2CB}"/>
              </a:ext>
            </a:extLst>
          </p:cNvPr>
          <p:cNvSpPr txBox="1"/>
          <p:nvPr/>
        </p:nvSpPr>
        <p:spPr>
          <a:xfrm>
            <a:off x="7792720" y="5212080"/>
            <a:ext cx="4399280" cy="1200329"/>
          </a:xfrm>
          <a:prstGeom prst="rect">
            <a:avLst/>
          </a:prstGeom>
          <a:noFill/>
        </p:spPr>
        <p:txBody>
          <a:bodyPr wrap="square" rtlCol="0">
            <a:spAutoFit/>
          </a:bodyPr>
          <a:lstStyle/>
          <a:p>
            <a:r>
              <a:rPr lang="en-US" b="1" dirty="0"/>
              <a:t>Team 3 :</a:t>
            </a:r>
          </a:p>
          <a:p>
            <a:r>
              <a:rPr lang="en-US" b="1" dirty="0"/>
              <a:t>Roshna Toke, Class ID: 23 </a:t>
            </a:r>
          </a:p>
          <a:p>
            <a:r>
              <a:rPr lang="en-US" b="1" dirty="0"/>
              <a:t>Manaswini Vedula, Class ID: 24 </a:t>
            </a:r>
          </a:p>
          <a:p>
            <a:r>
              <a:rPr lang="en-US" b="1" dirty="0"/>
              <a:t>Yamini Saraswathi Bommineni, Class ID: 03 </a:t>
            </a:r>
          </a:p>
        </p:txBody>
      </p:sp>
    </p:spTree>
    <p:extLst>
      <p:ext uri="{BB962C8B-B14F-4D97-AF65-F5344CB8AC3E}">
        <p14:creationId xmlns:p14="http://schemas.microsoft.com/office/powerpoint/2010/main" val="47407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3AD8EE-15A2-4B41-918B-7E177A973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12" y="643466"/>
            <a:ext cx="10870376" cy="5571067"/>
          </a:xfrm>
          <a:prstGeom prst="rect">
            <a:avLst/>
          </a:prstGeom>
        </p:spPr>
      </p:pic>
    </p:spTree>
    <p:extLst>
      <p:ext uri="{BB962C8B-B14F-4D97-AF65-F5344CB8AC3E}">
        <p14:creationId xmlns:p14="http://schemas.microsoft.com/office/powerpoint/2010/main" val="323399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7F5ADB8B-84B5-42B1-935B-DADD01FF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43515"/>
            <a:ext cx="10905066" cy="4770968"/>
          </a:xfrm>
          <a:prstGeom prst="rect">
            <a:avLst/>
          </a:prstGeom>
        </p:spPr>
      </p:pic>
    </p:spTree>
    <p:extLst>
      <p:ext uri="{BB962C8B-B14F-4D97-AF65-F5344CB8AC3E}">
        <p14:creationId xmlns:p14="http://schemas.microsoft.com/office/powerpoint/2010/main" val="248692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0934BBF-0453-4A78-8450-2C9D77305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425194"/>
            <a:ext cx="10905066" cy="4007611"/>
          </a:xfrm>
          <a:prstGeom prst="rect">
            <a:avLst/>
          </a:prstGeom>
        </p:spPr>
      </p:pic>
    </p:spTree>
    <p:extLst>
      <p:ext uri="{BB962C8B-B14F-4D97-AF65-F5344CB8AC3E}">
        <p14:creationId xmlns:p14="http://schemas.microsoft.com/office/powerpoint/2010/main" val="73785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C10EF4-213F-4741-AA68-9E81CC4E6448}"/>
              </a:ext>
            </a:extLst>
          </p:cNvPr>
          <p:cNvPicPr>
            <a:picLocks noChangeAspect="1"/>
          </p:cNvPicPr>
          <p:nvPr/>
        </p:nvPicPr>
        <p:blipFill>
          <a:blip r:embed="rId2"/>
          <a:stretch>
            <a:fillRect/>
          </a:stretch>
        </p:blipFill>
        <p:spPr>
          <a:xfrm>
            <a:off x="660812" y="643466"/>
            <a:ext cx="10870376" cy="5571067"/>
          </a:xfrm>
          <a:prstGeom prst="rect">
            <a:avLst/>
          </a:prstGeom>
        </p:spPr>
      </p:pic>
    </p:spTree>
    <p:extLst>
      <p:ext uri="{BB962C8B-B14F-4D97-AF65-F5344CB8AC3E}">
        <p14:creationId xmlns:p14="http://schemas.microsoft.com/office/powerpoint/2010/main" val="347398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E766EF1-5630-408B-9F33-74063AD72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925" y="1321887"/>
            <a:ext cx="6104149" cy="4214225"/>
          </a:xfrm>
          <a:prstGeom prst="rect">
            <a:avLst/>
          </a:prstGeom>
        </p:spPr>
      </p:pic>
    </p:spTree>
    <p:extLst>
      <p:ext uri="{BB962C8B-B14F-4D97-AF65-F5344CB8AC3E}">
        <p14:creationId xmlns:p14="http://schemas.microsoft.com/office/powerpoint/2010/main" val="2504106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EC98C61-1C6D-454C-B34E-CAFA42DD3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477" y="1291405"/>
            <a:ext cx="6287045" cy="4275190"/>
          </a:xfrm>
          <a:prstGeom prst="rect">
            <a:avLst/>
          </a:prstGeom>
        </p:spPr>
      </p:pic>
    </p:spTree>
    <p:extLst>
      <p:ext uri="{BB962C8B-B14F-4D97-AF65-F5344CB8AC3E}">
        <p14:creationId xmlns:p14="http://schemas.microsoft.com/office/powerpoint/2010/main" val="24719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0F5285-D27B-46EE-B4A6-D5021FB6E3E3}"/>
              </a:ext>
            </a:extLst>
          </p:cNvPr>
          <p:cNvPicPr>
            <a:picLocks noChangeAspect="1"/>
          </p:cNvPicPr>
          <p:nvPr/>
        </p:nvPicPr>
        <p:blipFill>
          <a:blip r:embed="rId2"/>
          <a:stretch>
            <a:fillRect/>
          </a:stretch>
        </p:blipFill>
        <p:spPr>
          <a:xfrm>
            <a:off x="0" y="245851"/>
            <a:ext cx="12192000" cy="6366297"/>
          </a:xfrm>
          <a:prstGeom prst="rect">
            <a:avLst/>
          </a:prstGeom>
        </p:spPr>
      </p:pic>
    </p:spTree>
    <p:extLst>
      <p:ext uri="{BB962C8B-B14F-4D97-AF65-F5344CB8AC3E}">
        <p14:creationId xmlns:p14="http://schemas.microsoft.com/office/powerpoint/2010/main" val="287348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4B9819-18A0-40DD-9673-AB7CDA3F1A6B}"/>
              </a:ext>
            </a:extLst>
          </p:cNvPr>
          <p:cNvPicPr>
            <a:picLocks noChangeAspect="1"/>
          </p:cNvPicPr>
          <p:nvPr/>
        </p:nvPicPr>
        <p:blipFill>
          <a:blip r:embed="rId2"/>
          <a:stretch>
            <a:fillRect/>
          </a:stretch>
        </p:blipFill>
        <p:spPr>
          <a:xfrm>
            <a:off x="0" y="1241425"/>
            <a:ext cx="12192000" cy="4375150"/>
          </a:xfrm>
          <a:prstGeom prst="rect">
            <a:avLst/>
          </a:prstGeom>
        </p:spPr>
      </p:pic>
    </p:spTree>
    <p:extLst>
      <p:ext uri="{BB962C8B-B14F-4D97-AF65-F5344CB8AC3E}">
        <p14:creationId xmlns:p14="http://schemas.microsoft.com/office/powerpoint/2010/main" val="3605882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F0F3E-F24F-4A2C-9372-9C0A4726283D}"/>
              </a:ext>
            </a:extLst>
          </p:cNvPr>
          <p:cNvPicPr>
            <a:picLocks noChangeAspect="1"/>
          </p:cNvPicPr>
          <p:nvPr/>
        </p:nvPicPr>
        <p:blipFill>
          <a:blip r:embed="rId2"/>
          <a:stretch>
            <a:fillRect/>
          </a:stretch>
        </p:blipFill>
        <p:spPr>
          <a:xfrm>
            <a:off x="643467" y="1411562"/>
            <a:ext cx="10905066" cy="4034875"/>
          </a:xfrm>
          <a:prstGeom prst="rect">
            <a:avLst/>
          </a:prstGeom>
        </p:spPr>
      </p:pic>
    </p:spTree>
    <p:extLst>
      <p:ext uri="{BB962C8B-B14F-4D97-AF65-F5344CB8AC3E}">
        <p14:creationId xmlns:p14="http://schemas.microsoft.com/office/powerpoint/2010/main" val="2749332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F9BB46-F6FA-4F67-9605-F9136B200AE7}"/>
              </a:ext>
            </a:extLst>
          </p:cNvPr>
          <p:cNvPicPr>
            <a:picLocks noChangeAspect="1"/>
          </p:cNvPicPr>
          <p:nvPr/>
        </p:nvPicPr>
        <p:blipFill>
          <a:blip r:embed="rId2"/>
          <a:stretch>
            <a:fillRect/>
          </a:stretch>
        </p:blipFill>
        <p:spPr>
          <a:xfrm>
            <a:off x="0" y="163172"/>
            <a:ext cx="12192000" cy="6531656"/>
          </a:xfrm>
          <a:prstGeom prst="rect">
            <a:avLst/>
          </a:prstGeom>
        </p:spPr>
      </p:pic>
    </p:spTree>
    <p:extLst>
      <p:ext uri="{BB962C8B-B14F-4D97-AF65-F5344CB8AC3E}">
        <p14:creationId xmlns:p14="http://schemas.microsoft.com/office/powerpoint/2010/main" val="291894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9868-61F0-492B-961F-2BF836C618E5}"/>
              </a:ext>
            </a:extLst>
          </p:cNvPr>
          <p:cNvSpPr>
            <a:spLocks noGrp="1"/>
          </p:cNvSpPr>
          <p:nvPr>
            <p:ph type="title"/>
          </p:nvPr>
        </p:nvSpPr>
        <p:spPr>
          <a:xfrm>
            <a:off x="838200" y="365125"/>
            <a:ext cx="10515600" cy="975403"/>
          </a:xfrm>
        </p:spPr>
        <p:txBody>
          <a:bodyPr/>
          <a:lstStyle/>
          <a:p>
            <a:r>
              <a:rPr lang="en-US" b="1" u="sng" dirty="0"/>
              <a:t>Objective</a:t>
            </a:r>
          </a:p>
        </p:txBody>
      </p:sp>
      <p:sp>
        <p:nvSpPr>
          <p:cNvPr id="3" name="Rectangle 2">
            <a:extLst>
              <a:ext uri="{FF2B5EF4-FFF2-40B4-BE49-F238E27FC236}">
                <a16:creationId xmlns:a16="http://schemas.microsoft.com/office/drawing/2014/main" id="{B26ADC71-7486-44C4-98F1-D45BCF8846EF}"/>
              </a:ext>
            </a:extLst>
          </p:cNvPr>
          <p:cNvSpPr/>
          <p:nvPr/>
        </p:nvSpPr>
        <p:spPr>
          <a:xfrm>
            <a:off x="757561" y="1727959"/>
            <a:ext cx="10082074" cy="923330"/>
          </a:xfrm>
          <a:prstGeom prst="rect">
            <a:avLst/>
          </a:prstGeom>
        </p:spPr>
        <p:txBody>
          <a:bodyPr wrap="square">
            <a:spAutoFit/>
          </a:bodyPr>
          <a:lstStyle/>
          <a:p>
            <a:r>
              <a:rPr lang="en-US" dirty="0"/>
              <a:t>The main objective of this project is to design a system where donors (those who have excess items) can donate their items only by posting its description on the system and then the requester will request that as per their need and collect from a given address.</a:t>
            </a:r>
          </a:p>
        </p:txBody>
      </p:sp>
      <p:sp>
        <p:nvSpPr>
          <p:cNvPr id="4" name="Title 1">
            <a:extLst>
              <a:ext uri="{FF2B5EF4-FFF2-40B4-BE49-F238E27FC236}">
                <a16:creationId xmlns:a16="http://schemas.microsoft.com/office/drawing/2014/main" id="{00D25B8D-1956-434F-A1C0-100CF0651BDB}"/>
              </a:ext>
            </a:extLst>
          </p:cNvPr>
          <p:cNvSpPr txBox="1">
            <a:spLocks/>
          </p:cNvSpPr>
          <p:nvPr/>
        </p:nvSpPr>
        <p:spPr>
          <a:xfrm>
            <a:off x="838200" y="3296235"/>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Inspiration from existing project</a:t>
            </a:r>
          </a:p>
        </p:txBody>
      </p:sp>
      <p:sp>
        <p:nvSpPr>
          <p:cNvPr id="5" name="Rectangle 4">
            <a:extLst>
              <a:ext uri="{FF2B5EF4-FFF2-40B4-BE49-F238E27FC236}">
                <a16:creationId xmlns:a16="http://schemas.microsoft.com/office/drawing/2014/main" id="{36782537-59F6-421B-B51D-45A690C2F7E0}"/>
              </a:ext>
            </a:extLst>
          </p:cNvPr>
          <p:cNvSpPr/>
          <p:nvPr/>
        </p:nvSpPr>
        <p:spPr>
          <a:xfrm>
            <a:off x="757561" y="4575272"/>
            <a:ext cx="10082074" cy="1632113"/>
          </a:xfrm>
          <a:prstGeom prst="rect">
            <a:avLst/>
          </a:prstGeom>
        </p:spPr>
        <p:txBody>
          <a:bodyPr wrap="square">
            <a:spAutoFit/>
          </a:bodyPr>
          <a:lstStyle/>
          <a:p>
            <a:pPr>
              <a:lnSpc>
                <a:spcPct val="107000"/>
              </a:lnSpc>
              <a:spcAft>
                <a:spcPts val="800"/>
              </a:spcAft>
            </a:pPr>
            <a:r>
              <a:rPr lang="en-US" dirty="0"/>
              <a:t>Food is the primary essential need. Many people suffer from hunger because of a shortage of food and at the same time lots of excessive food has been wasted in the restaurants. So, the main motivation of this application is to create a bridge between the Donor and users and making excessive food to reach for the people who are in need.</a:t>
            </a:r>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2885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DD4276BB-BD4C-459C-96D1-D9CCD24D5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038604"/>
            <a:ext cx="10905066" cy="2780790"/>
          </a:xfrm>
          <a:prstGeom prst="rect">
            <a:avLst/>
          </a:prstGeom>
        </p:spPr>
      </p:pic>
    </p:spTree>
    <p:extLst>
      <p:ext uri="{BB962C8B-B14F-4D97-AF65-F5344CB8AC3E}">
        <p14:creationId xmlns:p14="http://schemas.microsoft.com/office/powerpoint/2010/main" val="52178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8A69B6-BA78-4E70-9F0A-0C537BD588CF}"/>
              </a:ext>
            </a:extLst>
          </p:cNvPr>
          <p:cNvPicPr>
            <a:picLocks noChangeAspect="1"/>
          </p:cNvPicPr>
          <p:nvPr/>
        </p:nvPicPr>
        <p:blipFill>
          <a:blip r:embed="rId2"/>
          <a:stretch>
            <a:fillRect/>
          </a:stretch>
        </p:blipFill>
        <p:spPr>
          <a:xfrm>
            <a:off x="0" y="177800"/>
            <a:ext cx="12192000" cy="6502400"/>
          </a:xfrm>
          <a:prstGeom prst="rect">
            <a:avLst/>
          </a:prstGeom>
        </p:spPr>
      </p:pic>
    </p:spTree>
    <p:extLst>
      <p:ext uri="{BB962C8B-B14F-4D97-AF65-F5344CB8AC3E}">
        <p14:creationId xmlns:p14="http://schemas.microsoft.com/office/powerpoint/2010/main" val="3261259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444A2A-90E3-439B-997E-2CEBB06F937D}"/>
              </a:ext>
            </a:extLst>
          </p:cNvPr>
          <p:cNvPicPr>
            <a:picLocks noChangeAspect="1"/>
          </p:cNvPicPr>
          <p:nvPr/>
        </p:nvPicPr>
        <p:blipFill>
          <a:blip r:embed="rId2"/>
          <a:stretch>
            <a:fillRect/>
          </a:stretch>
        </p:blipFill>
        <p:spPr>
          <a:xfrm>
            <a:off x="0" y="1870075"/>
            <a:ext cx="12192000" cy="3117850"/>
          </a:xfrm>
          <a:prstGeom prst="rect">
            <a:avLst/>
          </a:prstGeom>
        </p:spPr>
      </p:pic>
    </p:spTree>
    <p:extLst>
      <p:ext uri="{BB962C8B-B14F-4D97-AF65-F5344CB8AC3E}">
        <p14:creationId xmlns:p14="http://schemas.microsoft.com/office/powerpoint/2010/main" val="698476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1FAF448-4209-4868-9069-05A776B86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364414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E304ED-0224-45E6-87B9-6C101F8E0CFC}"/>
              </a:ext>
            </a:extLst>
          </p:cNvPr>
          <p:cNvPicPr>
            <a:picLocks noChangeAspect="1"/>
          </p:cNvPicPr>
          <p:nvPr/>
        </p:nvPicPr>
        <p:blipFill>
          <a:blip r:embed="rId2"/>
          <a:stretch>
            <a:fillRect/>
          </a:stretch>
        </p:blipFill>
        <p:spPr>
          <a:xfrm>
            <a:off x="643467" y="907203"/>
            <a:ext cx="10905066" cy="5043592"/>
          </a:xfrm>
          <a:prstGeom prst="rect">
            <a:avLst/>
          </a:prstGeom>
        </p:spPr>
      </p:pic>
    </p:spTree>
    <p:extLst>
      <p:ext uri="{BB962C8B-B14F-4D97-AF65-F5344CB8AC3E}">
        <p14:creationId xmlns:p14="http://schemas.microsoft.com/office/powerpoint/2010/main" val="3156756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FC3F0A-D078-4025-AAFB-A837ED1A6FAA}"/>
              </a:ext>
            </a:extLst>
          </p:cNvPr>
          <p:cNvPicPr>
            <a:picLocks noChangeAspect="1"/>
          </p:cNvPicPr>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2549309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965-060F-4F76-A178-6B0E5CB943F5}"/>
              </a:ext>
            </a:extLst>
          </p:cNvPr>
          <p:cNvSpPr txBox="1">
            <a:spLocks/>
          </p:cNvSpPr>
          <p:nvPr/>
        </p:nvSpPr>
        <p:spPr>
          <a:xfrm>
            <a:off x="704294" y="365125"/>
            <a:ext cx="10649506" cy="9754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Challenges</a:t>
            </a:r>
          </a:p>
          <a:p>
            <a:endParaRPr lang="en-US" dirty="0"/>
          </a:p>
        </p:txBody>
      </p:sp>
      <p:sp>
        <p:nvSpPr>
          <p:cNvPr id="6" name="Rectangle 5">
            <a:extLst>
              <a:ext uri="{FF2B5EF4-FFF2-40B4-BE49-F238E27FC236}">
                <a16:creationId xmlns:a16="http://schemas.microsoft.com/office/drawing/2014/main" id="{3E077A09-57CD-4C25-BEA3-A5AA9BC4B602}"/>
              </a:ext>
            </a:extLst>
          </p:cNvPr>
          <p:cNvSpPr/>
          <p:nvPr/>
        </p:nvSpPr>
        <p:spPr>
          <a:xfrm>
            <a:off x="704294" y="1485845"/>
            <a:ext cx="10082074" cy="892552"/>
          </a:xfrm>
          <a:prstGeom prst="rect">
            <a:avLst/>
          </a:prstGeom>
        </p:spPr>
        <p:txBody>
          <a:bodyPr wrap="square">
            <a:spAutoFit/>
          </a:bodyPr>
          <a:lstStyle/>
          <a:p>
            <a:r>
              <a:rPr lang="en-US" dirty="0"/>
              <a:t>1. Requester needs custom quantity.</a:t>
            </a:r>
          </a:p>
          <a:p>
            <a:endParaRPr lang="en-US" dirty="0"/>
          </a:p>
          <a:p>
            <a:r>
              <a:rPr lang="en-US" sz="1600" dirty="0">
                <a:effectLst/>
                <a:latin typeface="Calibri" panose="020F0502020204030204" pitchFamily="34" charset="0"/>
                <a:ea typeface="Calibri" panose="020F0502020204030204" pitchFamily="34" charset="0"/>
                <a:cs typeface="Times New Roman" panose="02020603050405020304" pitchFamily="18" charset="0"/>
              </a:rPr>
              <a:t>2. Generic Application.</a:t>
            </a:r>
          </a:p>
        </p:txBody>
      </p:sp>
      <p:sp>
        <p:nvSpPr>
          <p:cNvPr id="7" name="Title 1">
            <a:extLst>
              <a:ext uri="{FF2B5EF4-FFF2-40B4-BE49-F238E27FC236}">
                <a16:creationId xmlns:a16="http://schemas.microsoft.com/office/drawing/2014/main" id="{4A4684EA-2DF4-4E5D-BF65-480EC5B49074}"/>
              </a:ext>
            </a:extLst>
          </p:cNvPr>
          <p:cNvSpPr txBox="1">
            <a:spLocks/>
          </p:cNvSpPr>
          <p:nvPr/>
        </p:nvSpPr>
        <p:spPr>
          <a:xfrm>
            <a:off x="570388" y="3055405"/>
            <a:ext cx="10515600" cy="7784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Things needs to be done</a:t>
            </a:r>
          </a:p>
          <a:p>
            <a:endParaRPr lang="en-US" dirty="0"/>
          </a:p>
        </p:txBody>
      </p:sp>
      <p:sp>
        <p:nvSpPr>
          <p:cNvPr id="8" name="Rectangle 7">
            <a:extLst>
              <a:ext uri="{FF2B5EF4-FFF2-40B4-BE49-F238E27FC236}">
                <a16:creationId xmlns:a16="http://schemas.microsoft.com/office/drawing/2014/main" id="{38500928-8331-45BD-AC49-F9DB84CA5996}"/>
              </a:ext>
            </a:extLst>
          </p:cNvPr>
          <p:cNvSpPr/>
          <p:nvPr/>
        </p:nvSpPr>
        <p:spPr>
          <a:xfrm>
            <a:off x="570388" y="4150794"/>
            <a:ext cx="10082074" cy="2554545"/>
          </a:xfrm>
          <a:prstGeom prst="rect">
            <a:avLst/>
          </a:prstGeom>
        </p:spPr>
        <p:txBody>
          <a:bodyPr wrap="square">
            <a:spAutoFit/>
          </a:bodyPr>
          <a:lstStyle/>
          <a:p>
            <a:r>
              <a:rPr lang="en-US" sz="1600" dirty="0">
                <a:latin typeface="Calibri" panose="020F0502020204030204" pitchFamily="34" charset="0"/>
                <a:ea typeface="Calibri" panose="020F0502020204030204" pitchFamily="34" charset="0"/>
                <a:cs typeface="Times New Roman" panose="02020603050405020304" pitchFamily="18" charset="0"/>
              </a:rPr>
              <a:t>1. If user forget his/her password, then email with random password.</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2. If user wants to change email id/password, then after clicking on ‘profile’ he should be able to do. </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3. When donor will add item for donation list, then all requesters will get an email notification.</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4. Generalization of an Application.</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5. GUI Improvement.</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934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CE2D-96F8-48A6-9DC1-0B43C765D4A8}"/>
              </a:ext>
            </a:extLst>
          </p:cNvPr>
          <p:cNvSpPr txBox="1">
            <a:spLocks/>
          </p:cNvSpPr>
          <p:nvPr/>
        </p:nvSpPr>
        <p:spPr>
          <a:xfrm>
            <a:off x="722790" y="490892"/>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References</a:t>
            </a:r>
          </a:p>
        </p:txBody>
      </p:sp>
      <p:sp>
        <p:nvSpPr>
          <p:cNvPr id="3" name="Rectangle 2">
            <a:extLst>
              <a:ext uri="{FF2B5EF4-FFF2-40B4-BE49-F238E27FC236}">
                <a16:creationId xmlns:a16="http://schemas.microsoft.com/office/drawing/2014/main" id="{E5DB431B-FBE4-497E-A59B-64304E322AC1}"/>
              </a:ext>
            </a:extLst>
          </p:cNvPr>
          <p:cNvSpPr/>
          <p:nvPr/>
        </p:nvSpPr>
        <p:spPr>
          <a:xfrm>
            <a:off x="642151" y="1769929"/>
            <a:ext cx="10082074" cy="2283061"/>
          </a:xfrm>
          <a:prstGeom prst="rect">
            <a:avLst/>
          </a:prstGeom>
        </p:spPr>
        <p:txBody>
          <a:bodyPr wrap="square">
            <a:spAutoFit/>
          </a:bodyPr>
          <a:lstStyle/>
          <a:p>
            <a:r>
              <a:rPr lang="en-US" dirty="0"/>
              <a:t>1. Hackathon Use Case - </a:t>
            </a:r>
            <a:r>
              <a:rPr lang="en-US" u="sng" dirty="0">
                <a:hlinkClick r:id="rId2"/>
              </a:rPr>
              <a:t>https://umkc.app.box.com/s/gg46llw7gye4is7ujhohw00a2sody7mb</a:t>
            </a:r>
            <a:endParaRPr lang="en-US" u="sng" dirty="0"/>
          </a:p>
          <a:p>
            <a:endParaRPr lang="en-US" dirty="0"/>
          </a:p>
          <a:p>
            <a:r>
              <a:rPr lang="en-US" u="sng" dirty="0">
                <a:hlinkClick r:id="rId3">
                  <a:extLst>
                    <a:ext uri="{A12FA001-AC4F-418D-AE19-62706E023703}">
                      <ahyp:hlinkClr xmlns:ahyp="http://schemas.microsoft.com/office/drawing/2018/hyperlinkcolor" val="tx"/>
                    </a:ext>
                  </a:extLst>
                </a:hlinkClick>
              </a:rPr>
              <a:t>2. </a:t>
            </a:r>
            <a:r>
              <a:rPr lang="en-US" u="sng" dirty="0">
                <a:hlinkClick r:id="rId3"/>
              </a:rPr>
              <a:t>https://www.w3schools.com/</a:t>
            </a:r>
            <a:endParaRPr lang="en-US" u="sng" dirty="0"/>
          </a:p>
          <a:p>
            <a:endParaRPr lang="en-US" dirty="0"/>
          </a:p>
          <a:p>
            <a:r>
              <a:rPr lang="en-US" dirty="0">
                <a:hlinkClick r:id="rId4">
                  <a:extLst>
                    <a:ext uri="{A12FA001-AC4F-418D-AE19-62706E023703}">
                      <ahyp:hlinkClr xmlns:ahyp="http://schemas.microsoft.com/office/drawing/2018/hyperlinkcolor" val="tx"/>
                    </a:ext>
                  </a:extLst>
                </a:hlinkClick>
              </a:rPr>
              <a:t>3. </a:t>
            </a:r>
            <a:r>
              <a:rPr lang="en-US" u="sng" dirty="0">
                <a:hlinkClick r:id="rId4"/>
              </a:rPr>
              <a:t>www.google.com</a:t>
            </a:r>
            <a:endParaRPr lang="en-US" u="sng" dirty="0"/>
          </a:p>
          <a:p>
            <a:endParaRPr lang="en-US" dirty="0"/>
          </a:p>
          <a:p>
            <a:r>
              <a:rPr lang="en-US" dirty="0">
                <a:hlinkClick r:id="rId5">
                  <a:extLst>
                    <a:ext uri="{A12FA001-AC4F-418D-AE19-62706E023703}">
                      <ahyp:hlinkClr xmlns:ahyp="http://schemas.microsoft.com/office/drawing/2018/hyperlinkcolor" val="tx"/>
                    </a:ext>
                  </a:extLst>
                </a:hlinkClick>
              </a:rPr>
              <a:t>4. </a:t>
            </a:r>
            <a:r>
              <a:rPr lang="en-US" u="sng" dirty="0">
                <a:hlinkClick r:id="rId5"/>
              </a:rPr>
              <a:t>https://mongoosejs.com/docs/api.html</a:t>
            </a:r>
            <a:endParaRPr lang="en-US" dirty="0"/>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471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2CBD-5CCB-4DA3-B9A0-9A2260E9CA75}"/>
              </a:ext>
            </a:extLst>
          </p:cNvPr>
          <p:cNvSpPr>
            <a:spLocks noGrp="1"/>
          </p:cNvSpPr>
          <p:nvPr>
            <p:ph type="title"/>
          </p:nvPr>
        </p:nvSpPr>
        <p:spPr>
          <a:xfrm>
            <a:off x="596930" y="231776"/>
            <a:ext cx="10515600" cy="644524"/>
          </a:xfrm>
        </p:spPr>
        <p:txBody>
          <a:bodyPr>
            <a:normAutofit fontScale="90000"/>
          </a:bodyPr>
          <a:lstStyle/>
          <a:p>
            <a:r>
              <a:rPr lang="en-US" b="1" u="sng" dirty="0"/>
              <a:t>System Features:</a:t>
            </a:r>
            <a:endParaRPr lang="en-US" u="sng" dirty="0"/>
          </a:p>
        </p:txBody>
      </p:sp>
      <p:sp>
        <p:nvSpPr>
          <p:cNvPr id="3" name="Rectangle 2">
            <a:extLst>
              <a:ext uri="{FF2B5EF4-FFF2-40B4-BE49-F238E27FC236}">
                <a16:creationId xmlns:a16="http://schemas.microsoft.com/office/drawing/2014/main" id="{C951D18D-2570-4EC7-BB2A-F1ED3318B297}"/>
              </a:ext>
            </a:extLst>
          </p:cNvPr>
          <p:cNvSpPr/>
          <p:nvPr/>
        </p:nvSpPr>
        <p:spPr>
          <a:xfrm>
            <a:off x="596930" y="1269045"/>
            <a:ext cx="9976375" cy="4089068"/>
          </a:xfrm>
          <a:prstGeom prst="rect">
            <a:avLst/>
          </a:prstGeom>
        </p:spPr>
        <p:txBody>
          <a:bodyPr wrap="square">
            <a:spAutoFit/>
          </a:bodyPr>
          <a:lstStyle/>
          <a:p>
            <a:pPr marL="342900" indent="-342900">
              <a:lnSpc>
                <a:spcPct val="107000"/>
              </a:lnSpc>
              <a:spcAft>
                <a:spcPts val="800"/>
              </a:spcAft>
              <a:buAutoNum type="arabicPeriod"/>
            </a:pPr>
            <a:r>
              <a:rPr lang="en-US" sz="2000" dirty="0">
                <a:effectLst/>
                <a:latin typeface="Calibri" panose="020F0502020204030204" pitchFamily="34" charset="0"/>
                <a:ea typeface="Calibri" panose="020F0502020204030204" pitchFamily="34" charset="0"/>
                <a:cs typeface="Calibri" panose="020F0502020204030204" pitchFamily="34" charset="0"/>
              </a:rPr>
              <a:t>This application has user to user interaction.</a:t>
            </a:r>
          </a:p>
          <a:p>
            <a:pPr marL="342900" indent="-342900">
              <a:lnSpc>
                <a:spcPct val="107000"/>
              </a:lnSpc>
              <a:spcAft>
                <a:spcPts val="800"/>
              </a:spcAft>
              <a:buAutoNum type="arabicPeriod"/>
            </a:pPr>
            <a:r>
              <a:rPr lang="en-US" sz="2000" dirty="0">
                <a:effectLst/>
                <a:latin typeface="Calibri" panose="020F0502020204030204" pitchFamily="34" charset="0"/>
                <a:ea typeface="Calibri" panose="020F0502020204030204" pitchFamily="34" charset="0"/>
                <a:cs typeface="Calibri" panose="020F0502020204030204" pitchFamily="34" charset="0"/>
              </a:rPr>
              <a:t>Those who have access </a:t>
            </a:r>
            <a:r>
              <a:rPr lang="en-US" sz="2000" dirty="0">
                <a:latin typeface="Calibri" panose="020F0502020204030204" pitchFamily="34" charset="0"/>
                <a:ea typeface="Calibri" panose="020F0502020204030204" pitchFamily="34" charset="0"/>
                <a:cs typeface="Calibri" panose="020F0502020204030204" pitchFamily="34" charset="0"/>
              </a:rPr>
              <a:t>items and want to donate, they can post the same in application.</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When donor post the item, all the requester will get an email notification.</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If requester needs any item, then he can just request that item. There is no need of donor approval as if there is requester needs on urgent basis and donor did not accept for any reason then it won’t help to requesters.</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Requester simply request any item and collect it from given address.</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Both donor and requester can their history of donation and requested item respectively.</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Both donor and requester can update their profile information.</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If user forget his/her password, we will send random password his/her registered email id.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311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97E8E-38DE-44F2-BE6A-25429247BBE7}"/>
              </a:ext>
            </a:extLst>
          </p:cNvPr>
          <p:cNvSpPr>
            <a:spLocks noGrp="1"/>
          </p:cNvSpPr>
          <p:nvPr>
            <p:ph type="title"/>
          </p:nvPr>
        </p:nvSpPr>
        <p:spPr>
          <a:xfrm>
            <a:off x="146957" y="643467"/>
            <a:ext cx="11210925" cy="744836"/>
          </a:xfrm>
        </p:spPr>
        <p:txBody>
          <a:bodyPr>
            <a:normAutofit/>
          </a:bodyPr>
          <a:lstStyle/>
          <a:p>
            <a:pPr algn="ctr"/>
            <a:r>
              <a:rPr lang="en-US" sz="3200" b="1" u="sng" dirty="0">
                <a:solidFill>
                  <a:schemeClr val="bg1"/>
                </a:solidFill>
              </a:rPr>
              <a:t>Architecture Diagram</a:t>
            </a:r>
          </a:p>
        </p:txBody>
      </p:sp>
      <p:pic>
        <p:nvPicPr>
          <p:cNvPr id="4" name="Picture 3" descr="A close up of a map&#10;&#10;Description automatically generated">
            <a:extLst>
              <a:ext uri="{FF2B5EF4-FFF2-40B4-BE49-F238E27FC236}">
                <a16:creationId xmlns:a16="http://schemas.microsoft.com/office/drawing/2014/main" id="{54E37DA2-2D88-469E-B635-2EF42A70E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466" y="1913352"/>
            <a:ext cx="10219067" cy="4394199"/>
          </a:xfrm>
          <a:prstGeom prst="rect">
            <a:avLst/>
          </a:prstGeom>
        </p:spPr>
      </p:pic>
    </p:spTree>
    <p:extLst>
      <p:ext uri="{BB962C8B-B14F-4D97-AF65-F5344CB8AC3E}">
        <p14:creationId xmlns:p14="http://schemas.microsoft.com/office/powerpoint/2010/main" val="2682302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C297-C934-4A30-A3A5-1AECA7CF8F40}"/>
              </a:ext>
            </a:extLst>
          </p:cNvPr>
          <p:cNvSpPr>
            <a:spLocks noGrp="1"/>
          </p:cNvSpPr>
          <p:nvPr>
            <p:ph type="title"/>
          </p:nvPr>
        </p:nvSpPr>
        <p:spPr>
          <a:xfrm>
            <a:off x="3943350" y="146050"/>
            <a:ext cx="3181350" cy="1325563"/>
          </a:xfrm>
        </p:spPr>
        <p:txBody>
          <a:bodyPr/>
          <a:lstStyle/>
          <a:p>
            <a:r>
              <a:rPr lang="en-US" b="1" dirty="0"/>
              <a:t>Contribution</a:t>
            </a:r>
          </a:p>
        </p:txBody>
      </p:sp>
      <p:sp>
        <p:nvSpPr>
          <p:cNvPr id="3" name="Rectangle 2">
            <a:extLst>
              <a:ext uri="{FF2B5EF4-FFF2-40B4-BE49-F238E27FC236}">
                <a16:creationId xmlns:a16="http://schemas.microsoft.com/office/drawing/2014/main" id="{0E96A742-BA61-42ED-A98A-712CC440D33E}"/>
              </a:ext>
            </a:extLst>
          </p:cNvPr>
          <p:cNvSpPr/>
          <p:nvPr/>
        </p:nvSpPr>
        <p:spPr>
          <a:xfrm>
            <a:off x="523782" y="1635461"/>
            <a:ext cx="10230590" cy="2174378"/>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1.    Roshna Toke – Login Page, Registration Page, Requester Page Functionality, History Table</a:t>
            </a:r>
          </a:p>
          <a:p>
            <a:pPr>
              <a:lnSpc>
                <a:spcPct val="107000"/>
              </a:lnSpc>
              <a:spcAft>
                <a:spcPts val="800"/>
              </a:spcAft>
            </a:pPr>
            <a:endParaRPr lang="en-US" sz="1600" dirty="0">
              <a:latin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cs typeface="Times New Roman" panose="02020603050405020304" pitchFamily="18" charset="0"/>
              </a:rPr>
              <a:t>2.    Manaswini Vedula – Donor Page Functionality, Architecture Diagram</a:t>
            </a:r>
          </a:p>
          <a:p>
            <a:pPr>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Tx/>
              <a:buAutoNum type="arabicPeriod" startAt="3"/>
            </a:pPr>
            <a:r>
              <a:rPr lang="en-US" sz="1600" dirty="0">
                <a:latin typeface="Calibri" panose="020F0502020204030204" pitchFamily="34" charset="0"/>
                <a:cs typeface="Times New Roman" panose="02020603050405020304" pitchFamily="18" charset="0"/>
              </a:rPr>
              <a:t>Yamini Saraswathi Bommineni – Main Page Functionality, Database connection</a:t>
            </a:r>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8205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B8E9677A-32E7-4CBD-8568-F534B8A4B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328" y="643466"/>
            <a:ext cx="10765344" cy="5571067"/>
          </a:xfrm>
          <a:prstGeom prst="rect">
            <a:avLst/>
          </a:prstGeom>
        </p:spPr>
      </p:pic>
    </p:spTree>
    <p:extLst>
      <p:ext uri="{BB962C8B-B14F-4D97-AF65-F5344CB8AC3E}">
        <p14:creationId xmlns:p14="http://schemas.microsoft.com/office/powerpoint/2010/main" val="375554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7A38679-FFBD-4753-A16B-BAB96298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36" y="643466"/>
            <a:ext cx="10662328" cy="5571067"/>
          </a:xfrm>
          <a:prstGeom prst="rect">
            <a:avLst/>
          </a:prstGeom>
        </p:spPr>
      </p:pic>
    </p:spTree>
    <p:extLst>
      <p:ext uri="{BB962C8B-B14F-4D97-AF65-F5344CB8AC3E}">
        <p14:creationId xmlns:p14="http://schemas.microsoft.com/office/powerpoint/2010/main" val="71856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E79B7A4-2C23-4608-8E8F-4CE9CBAE5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3" y="643466"/>
            <a:ext cx="10611553" cy="5571067"/>
          </a:xfrm>
          <a:prstGeom prst="rect">
            <a:avLst/>
          </a:prstGeom>
        </p:spPr>
      </p:pic>
    </p:spTree>
    <p:extLst>
      <p:ext uri="{BB962C8B-B14F-4D97-AF65-F5344CB8AC3E}">
        <p14:creationId xmlns:p14="http://schemas.microsoft.com/office/powerpoint/2010/main" val="295473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C43C99F-18DB-49FB-9C88-0865A652D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3" y="643466"/>
            <a:ext cx="10611553" cy="5571067"/>
          </a:xfrm>
          <a:prstGeom prst="rect">
            <a:avLst/>
          </a:prstGeom>
        </p:spPr>
      </p:pic>
    </p:spTree>
    <p:extLst>
      <p:ext uri="{BB962C8B-B14F-4D97-AF65-F5344CB8AC3E}">
        <p14:creationId xmlns:p14="http://schemas.microsoft.com/office/powerpoint/2010/main" val="112976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489</Words>
  <Application>Microsoft Office PowerPoint</Application>
  <PresentationFormat>Widescreen</PresentationFormat>
  <Paragraphs>48</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Project Increment – 2  CSEE 5590-0002 : Web/Mobile Programming</vt:lpstr>
      <vt:lpstr>Objective</vt:lpstr>
      <vt:lpstr>System Features:</vt:lpstr>
      <vt:lpstr>Architecture Diagram</vt:lpstr>
      <vt:lpstr>Contribution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Increment – 2  CSEE 5590-0002 : Web/Mobile Programming</dc:title>
  <dc:creator>Roshna Toke</dc:creator>
  <cp:lastModifiedBy>Roshna Toke</cp:lastModifiedBy>
  <cp:revision>6</cp:revision>
  <dcterms:created xsi:type="dcterms:W3CDTF">2020-04-18T17:41:45Z</dcterms:created>
  <dcterms:modified xsi:type="dcterms:W3CDTF">2020-04-24T03:07:35Z</dcterms:modified>
</cp:coreProperties>
</file>